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7"/>
  </p:notesMasterIdLst>
  <p:sldIdLst>
    <p:sldId id="269" r:id="rId3"/>
    <p:sldId id="259" r:id="rId4"/>
    <p:sldId id="260" r:id="rId5"/>
    <p:sldId id="263" r:id="rId6"/>
    <p:sldId id="261" r:id="rId7"/>
    <p:sldId id="262" r:id="rId8"/>
    <p:sldId id="266" r:id="rId9"/>
    <p:sldId id="272" r:id="rId10"/>
    <p:sldId id="271" r:id="rId11"/>
    <p:sldId id="273" r:id="rId12"/>
    <p:sldId id="265" r:id="rId13"/>
    <p:sldId id="277" r:id="rId14"/>
    <p:sldId id="278"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45" autoAdjust="0"/>
  </p:normalViewPr>
  <p:slideViewPr>
    <p:cSldViewPr>
      <p:cViewPr>
        <p:scale>
          <a:sx n="64" d="100"/>
          <a:sy n="64" d="100"/>
        </p:scale>
        <p:origin x="-291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541EF-DC0B-4C76-A0C3-CF6617338A7A}" type="datetimeFigureOut">
              <a:rPr lang="en-US" smtClean="0"/>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443B4-F1A0-4807-B9D0-135DBD6C0AE4}" type="slidenum">
              <a:rPr lang="en-US" smtClean="0"/>
              <a:t>‹#›</a:t>
            </a:fld>
            <a:endParaRPr lang="en-US"/>
          </a:p>
        </p:txBody>
      </p:sp>
    </p:spTree>
    <p:extLst>
      <p:ext uri="{BB962C8B-B14F-4D97-AF65-F5344CB8AC3E}">
        <p14:creationId xmlns:p14="http://schemas.microsoft.com/office/powerpoint/2010/main" val="426681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4108" eaLnBrk="0" hangingPunct="0">
              <a:spcBef>
                <a:spcPct val="30000"/>
              </a:spcBef>
              <a:defRPr sz="1200">
                <a:solidFill>
                  <a:schemeClr val="tx1"/>
                </a:solidFill>
                <a:latin typeface="Times New Roman" pitchFamily="18" charset="0"/>
              </a:defRPr>
            </a:lvl1pPr>
            <a:lvl2pPr marL="731286" indent="-281264" defTabSz="914108" eaLnBrk="0" hangingPunct="0">
              <a:spcBef>
                <a:spcPct val="30000"/>
              </a:spcBef>
              <a:defRPr sz="1200">
                <a:solidFill>
                  <a:schemeClr val="tx1"/>
                </a:solidFill>
                <a:latin typeface="Times New Roman" pitchFamily="18" charset="0"/>
              </a:defRPr>
            </a:lvl2pPr>
            <a:lvl3pPr marL="1125055" indent="-225011" defTabSz="914108" eaLnBrk="0" hangingPunct="0">
              <a:spcBef>
                <a:spcPct val="30000"/>
              </a:spcBef>
              <a:defRPr sz="1200">
                <a:solidFill>
                  <a:schemeClr val="tx1"/>
                </a:solidFill>
                <a:latin typeface="Times New Roman" pitchFamily="18" charset="0"/>
              </a:defRPr>
            </a:lvl3pPr>
            <a:lvl4pPr marL="1575077" indent="-225011" defTabSz="914108" eaLnBrk="0" hangingPunct="0">
              <a:spcBef>
                <a:spcPct val="30000"/>
              </a:spcBef>
              <a:defRPr sz="1200">
                <a:solidFill>
                  <a:schemeClr val="tx1"/>
                </a:solidFill>
                <a:latin typeface="Times New Roman" pitchFamily="18" charset="0"/>
              </a:defRPr>
            </a:lvl4pPr>
            <a:lvl5pPr marL="2025099" indent="-225011" defTabSz="914108" eaLnBrk="0" hangingPunct="0">
              <a:spcBef>
                <a:spcPct val="30000"/>
              </a:spcBef>
              <a:defRPr sz="1200">
                <a:solidFill>
                  <a:schemeClr val="tx1"/>
                </a:solidFill>
                <a:latin typeface="Times New Roman" pitchFamily="18" charset="0"/>
              </a:defRPr>
            </a:lvl5pPr>
            <a:lvl6pPr marL="2475121" indent="-225011" defTabSz="914108" eaLnBrk="0" fontAlgn="base" hangingPunct="0">
              <a:spcBef>
                <a:spcPct val="30000"/>
              </a:spcBef>
              <a:spcAft>
                <a:spcPct val="0"/>
              </a:spcAft>
              <a:defRPr sz="1200">
                <a:solidFill>
                  <a:schemeClr val="tx1"/>
                </a:solidFill>
                <a:latin typeface="Times New Roman" pitchFamily="18" charset="0"/>
              </a:defRPr>
            </a:lvl6pPr>
            <a:lvl7pPr marL="2925143" indent="-225011" defTabSz="914108" eaLnBrk="0" fontAlgn="base" hangingPunct="0">
              <a:spcBef>
                <a:spcPct val="30000"/>
              </a:spcBef>
              <a:spcAft>
                <a:spcPct val="0"/>
              </a:spcAft>
              <a:defRPr sz="1200">
                <a:solidFill>
                  <a:schemeClr val="tx1"/>
                </a:solidFill>
                <a:latin typeface="Times New Roman" pitchFamily="18" charset="0"/>
              </a:defRPr>
            </a:lvl7pPr>
            <a:lvl8pPr marL="3375165" indent="-225011" defTabSz="914108" eaLnBrk="0" fontAlgn="base" hangingPunct="0">
              <a:spcBef>
                <a:spcPct val="30000"/>
              </a:spcBef>
              <a:spcAft>
                <a:spcPct val="0"/>
              </a:spcAft>
              <a:defRPr sz="1200">
                <a:solidFill>
                  <a:schemeClr val="tx1"/>
                </a:solidFill>
                <a:latin typeface="Times New Roman" pitchFamily="18" charset="0"/>
              </a:defRPr>
            </a:lvl8pPr>
            <a:lvl9pPr marL="3825187" indent="-225011" defTabSz="91410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621B77E-59C9-4EA9-A3A1-874E0D188707}"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buFontTx/>
              <a:buChar char="•"/>
            </a:pPr>
            <a:r>
              <a:rPr lang="en-US" altLang="en-US" dirty="0" smtClean="0"/>
              <a:t>This presentation will show installing the HI 6600</a:t>
            </a:r>
            <a:r>
              <a:rPr lang="en-US" altLang="en-US" baseline="0" dirty="0" smtClean="0"/>
              <a:t> into the Compact </a:t>
            </a:r>
            <a:r>
              <a:rPr lang="en-US" altLang="en-US" baseline="0" dirty="0" err="1" smtClean="0"/>
              <a:t>Logix</a:t>
            </a:r>
            <a:r>
              <a:rPr lang="en-US" altLang="en-US" baseline="0" dirty="0" smtClean="0"/>
              <a:t> system, but this would apply to the Control </a:t>
            </a:r>
            <a:r>
              <a:rPr lang="en-US" altLang="en-US" baseline="0" dirty="0" err="1" smtClean="0"/>
              <a:t>Logix</a:t>
            </a:r>
            <a:r>
              <a:rPr lang="en-US" altLang="en-US" baseline="0" dirty="0" smtClean="0"/>
              <a:t> system as well.  The installation is using RS Logix 5000 and the HI 6600 EDS_AOP.</a:t>
            </a:r>
          </a:p>
          <a:p>
            <a:pPr eaLnBrk="1" hangingPunct="1">
              <a:buFontTx/>
              <a:buChar char="•"/>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a:t>
            </a:r>
            <a:r>
              <a:rPr lang="en-US" baseline="0" dirty="0" smtClean="0"/>
              <a:t> program has been downloaded to the processor, the dialog box can be opened for the module and on the Parameters tab you should then see a list of the parameters and their current values.  These can be modified here.</a:t>
            </a:r>
          </a:p>
          <a:p>
            <a:r>
              <a:rPr lang="en-US" baseline="0" dirty="0" smtClean="0"/>
              <a:t>There is a Group drop down list at the top of the page where the user can select a sub set of the total list. (next slide).</a:t>
            </a:r>
          </a:p>
          <a:p>
            <a:r>
              <a:rPr lang="en-US" dirty="0" smtClean="0"/>
              <a:t>If the selection is “grayed” out, it is a read only parameter.</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10</a:t>
            </a:fld>
            <a:endParaRPr lang="en-US"/>
          </a:p>
        </p:txBody>
      </p:sp>
    </p:spTree>
    <p:extLst>
      <p:ext uri="{BB962C8B-B14F-4D97-AF65-F5344CB8AC3E}">
        <p14:creationId xmlns:p14="http://schemas.microsoft.com/office/powerpoint/2010/main" val="175418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different group sub sets of the all parameters list.  </a:t>
            </a:r>
          </a:p>
          <a:p>
            <a:r>
              <a:rPr lang="en-US" dirty="0" smtClean="0"/>
              <a:t>Notice that first listing is for live weights and commands.</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11</a:t>
            </a:fld>
            <a:endParaRPr lang="en-US"/>
          </a:p>
        </p:txBody>
      </p:sp>
    </p:spTree>
    <p:extLst>
      <p:ext uri="{BB962C8B-B14F-4D97-AF65-F5344CB8AC3E}">
        <p14:creationId xmlns:p14="http://schemas.microsoft.com/office/powerpoint/2010/main" val="249717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 the Live Weights and Commands Group, the user can then see the weight readings for the channel selected.  This would be a live,</a:t>
            </a:r>
            <a:r>
              <a:rPr lang="en-US" baseline="0" dirty="0" smtClean="0"/>
              <a:t> real time reading.</a:t>
            </a:r>
          </a:p>
          <a:p>
            <a:r>
              <a:rPr lang="en-US" baseline="0" dirty="0" smtClean="0"/>
              <a:t>Also notice the drop down selections for the commands and status of commands.</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12</a:t>
            </a:fld>
            <a:endParaRPr lang="en-US"/>
          </a:p>
        </p:txBody>
      </p:sp>
    </p:spTree>
    <p:extLst>
      <p:ext uri="{BB962C8B-B14F-4D97-AF65-F5344CB8AC3E}">
        <p14:creationId xmlns:p14="http://schemas.microsoft.com/office/powerpoint/2010/main" val="54729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running a command:</a:t>
            </a:r>
          </a:p>
          <a:p>
            <a:r>
              <a:rPr lang="en-US" dirty="0" smtClean="0"/>
              <a:t>If we wish to run a Tare command, drop down</a:t>
            </a:r>
            <a:r>
              <a:rPr lang="en-US" baseline="0" dirty="0" smtClean="0"/>
              <a:t> the list for Tare command and select Do Tare.</a:t>
            </a:r>
          </a:p>
          <a:p>
            <a:r>
              <a:rPr lang="en-US" baseline="0" dirty="0" smtClean="0"/>
              <a:t>Once the user makes this selection, they would need to click on the “SET” button to actually run the command.</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13</a:t>
            </a:fld>
            <a:endParaRPr lang="en-US"/>
          </a:p>
        </p:txBody>
      </p:sp>
    </p:spTree>
    <p:extLst>
      <p:ext uri="{BB962C8B-B14F-4D97-AF65-F5344CB8AC3E}">
        <p14:creationId xmlns:p14="http://schemas.microsoft.com/office/powerpoint/2010/main" val="91622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“SET” button was</a:t>
            </a:r>
            <a:r>
              <a:rPr lang="en-US" baseline="0" dirty="0" smtClean="0"/>
              <a:t> triggered, you notice the Net weight went to zero and the Tare Status indicates the Tare is OK.</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14</a:t>
            </a:fld>
            <a:endParaRPr lang="en-US"/>
          </a:p>
        </p:txBody>
      </p:sp>
    </p:spTree>
    <p:extLst>
      <p:ext uri="{BB962C8B-B14F-4D97-AF65-F5344CB8AC3E}">
        <p14:creationId xmlns:p14="http://schemas.microsoft.com/office/powerpoint/2010/main" val="374677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showing the project already started and my processor selected and installed.  The user would need to start their own project with their processor selected and select their EtherNet I/P connection.</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2</a:t>
            </a:fld>
            <a:endParaRPr lang="en-US"/>
          </a:p>
        </p:txBody>
      </p:sp>
    </p:spTree>
    <p:extLst>
      <p:ext uri="{BB962C8B-B14F-4D97-AF65-F5344CB8AC3E}">
        <p14:creationId xmlns:p14="http://schemas.microsoft.com/office/powerpoint/2010/main" val="156156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EtherNet I/P in the I/O configuration, right</a:t>
            </a:r>
            <a:r>
              <a:rPr lang="en-US" baseline="0" dirty="0" smtClean="0"/>
              <a:t> click and select NEW MODULE.</a:t>
            </a:r>
          </a:p>
          <a:p>
            <a:r>
              <a:rPr lang="en-US" baseline="0" dirty="0" smtClean="0"/>
              <a:t>This will allow you to select the type of module to install into the I/O configuration.</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3</a:t>
            </a:fld>
            <a:endParaRPr lang="en-US"/>
          </a:p>
        </p:txBody>
      </p:sp>
    </p:spTree>
    <p:extLst>
      <p:ext uri="{BB962C8B-B14F-4D97-AF65-F5344CB8AC3E}">
        <p14:creationId xmlns:p14="http://schemas.microsoft.com/office/powerpoint/2010/main" val="2670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catalog list, select the Hardy 6000 Series unit.  </a:t>
            </a:r>
          </a:p>
          <a:p>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4</a:t>
            </a:fld>
            <a:endParaRPr lang="en-US"/>
          </a:p>
        </p:txBody>
      </p:sp>
    </p:spTree>
    <p:extLst>
      <p:ext uri="{BB962C8B-B14F-4D97-AF65-F5344CB8AC3E}">
        <p14:creationId xmlns:p14="http://schemas.microsoft.com/office/powerpoint/2010/main" val="329228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New Module dialog box, you will name</a:t>
            </a:r>
            <a:r>
              <a:rPr lang="en-US" baseline="0" dirty="0" smtClean="0"/>
              <a:t> and setup the module parameters.  This will include the IP address of the module.</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5</a:t>
            </a:fld>
            <a:endParaRPr lang="en-US"/>
          </a:p>
        </p:txBody>
      </p:sp>
    </p:spTree>
    <p:extLst>
      <p:ext uri="{BB962C8B-B14F-4D97-AF65-F5344CB8AC3E}">
        <p14:creationId xmlns:p14="http://schemas.microsoft.com/office/powerpoint/2010/main" val="390855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a dialog box filled in with the name, description and the IP address of the unit.</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6</a:t>
            </a:fld>
            <a:endParaRPr lang="en-US"/>
          </a:p>
        </p:txBody>
      </p:sp>
    </p:spTree>
    <p:extLst>
      <p:ext uri="{BB962C8B-B14F-4D97-AF65-F5344CB8AC3E}">
        <p14:creationId xmlns:p14="http://schemas.microsoft.com/office/powerpoint/2010/main" val="388386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created</a:t>
            </a:r>
            <a:r>
              <a:rPr lang="en-US" baseline="0" dirty="0" smtClean="0"/>
              <a:t> and inserted the new module into the configuration table, the software will create the controller tags for the unit.  </a:t>
            </a:r>
          </a:p>
          <a:p>
            <a:r>
              <a:rPr lang="en-US" baseline="0" dirty="0" smtClean="0"/>
              <a:t>The controller tags are where you will read and write data to and from the module.</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7</a:t>
            </a:fld>
            <a:endParaRPr lang="en-US"/>
          </a:p>
        </p:txBody>
      </p:sp>
    </p:spTree>
    <p:extLst>
      <p:ext uri="{BB962C8B-B14F-4D97-AF65-F5344CB8AC3E}">
        <p14:creationId xmlns:p14="http://schemas.microsoft.com/office/powerpoint/2010/main" val="224330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showing a partial</a:t>
            </a:r>
            <a:r>
              <a:rPr lang="en-US" baseline="0" dirty="0" smtClean="0"/>
              <a:t> image of the output controller tag.  This demonstrates the labels for the registers.  </a:t>
            </a:r>
          </a:p>
          <a:p>
            <a:endParaRPr lang="en-US" baseline="0" dirty="0" smtClean="0"/>
          </a:p>
          <a:p>
            <a:r>
              <a:rPr lang="en-US" baseline="0" dirty="0" smtClean="0"/>
              <a:t>NOTE the first four registers would be the Common Header section.  This is where a command would be entered, and if needed, the parameter ID and new value to write to the parameter.</a:t>
            </a:r>
          </a:p>
          <a:p>
            <a:r>
              <a:rPr lang="en-US" baseline="0" dirty="0" smtClean="0"/>
              <a:t>Notice the next registers are in four register blocks.  This is where the user would enter the channel number (</a:t>
            </a:r>
            <a:r>
              <a:rPr lang="en-US" baseline="0" dirty="0" err="1" smtClean="0"/>
              <a:t>Selected_WPMx_Mx</a:t>
            </a:r>
            <a:r>
              <a:rPr lang="en-US" baseline="0" dirty="0" smtClean="0"/>
              <a:t>) for the channel they wish to read in that module of registers.  If they wish to read an additional particular parameter for that channel, they would enter the parameter ID into the </a:t>
            </a:r>
            <a:r>
              <a:rPr lang="en-US" baseline="0" dirty="0" err="1" smtClean="0"/>
              <a:t>Mx_Parameter_ID</a:t>
            </a:r>
            <a:r>
              <a:rPr lang="en-US" baseline="0" dirty="0" smtClean="0"/>
              <a:t> register.</a:t>
            </a:r>
          </a:p>
          <a:p>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8</a:t>
            </a:fld>
            <a:endParaRPr lang="en-US"/>
          </a:p>
        </p:txBody>
      </p:sp>
    </p:spTree>
    <p:extLst>
      <p:ext uri="{BB962C8B-B14F-4D97-AF65-F5344CB8AC3E}">
        <p14:creationId xmlns:p14="http://schemas.microsoft.com/office/powerpoint/2010/main" val="215036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partial shot of the input table controller tags.  This demonstrates the labels to be found</a:t>
            </a:r>
            <a:r>
              <a:rPr lang="en-US" baseline="0" dirty="0" smtClean="0"/>
              <a:t> for the registers.  This is showing the Common Header section, which is the first four registers.  This is where the commands are sent to the Weight Processor Modules and where parameters can be set or read from the WPMs.</a:t>
            </a:r>
          </a:p>
          <a:p>
            <a:r>
              <a:rPr lang="en-US" baseline="0" dirty="0" smtClean="0"/>
              <a:t>The next sections of the registers are for each module as defined as a channel.  Each module section is four registers and is where you would see the channel status, Net weight, Gross weight and a user selected parameter value.  </a:t>
            </a:r>
          </a:p>
          <a:p>
            <a:r>
              <a:rPr lang="en-US" baseline="0" dirty="0" smtClean="0"/>
              <a:t>The channel being read is each section is defined by the entry made by the user in the Output Controller Tag.(noted in previous slide.</a:t>
            </a:r>
          </a:p>
          <a:p>
            <a:r>
              <a:rPr lang="en-US" baseline="0" dirty="0" smtClean="0"/>
              <a:t>Every four registers would be a new set of registers for a defined module channel.</a:t>
            </a:r>
            <a:endParaRPr lang="en-US" dirty="0"/>
          </a:p>
        </p:txBody>
      </p:sp>
      <p:sp>
        <p:nvSpPr>
          <p:cNvPr id="4" name="Slide Number Placeholder 3"/>
          <p:cNvSpPr>
            <a:spLocks noGrp="1"/>
          </p:cNvSpPr>
          <p:nvPr>
            <p:ph type="sldNum" sz="quarter" idx="10"/>
          </p:nvPr>
        </p:nvSpPr>
        <p:spPr/>
        <p:txBody>
          <a:bodyPr/>
          <a:lstStyle/>
          <a:p>
            <a:fld id="{385443B4-F1A0-4807-B9D0-135DBD6C0AE4}" type="slidenum">
              <a:rPr lang="en-US" smtClean="0"/>
              <a:t>9</a:t>
            </a:fld>
            <a:endParaRPr lang="en-US"/>
          </a:p>
        </p:txBody>
      </p:sp>
    </p:spTree>
    <p:extLst>
      <p:ext uri="{BB962C8B-B14F-4D97-AF65-F5344CB8AC3E}">
        <p14:creationId xmlns:p14="http://schemas.microsoft.com/office/powerpoint/2010/main" val="339471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bwMode="auto">
          <a:xfrm>
            <a:off x="0" y="6119813"/>
            <a:ext cx="9144000" cy="738187"/>
          </a:xfrm>
          <a:prstGeom prst="rect">
            <a:avLst/>
          </a:prstGeom>
          <a:noFill/>
          <a:ln w="9525">
            <a:noFill/>
            <a:miter lim="800000"/>
            <a:headEnd/>
            <a:tailEnd/>
          </a:ln>
        </p:spPr>
      </p:pic>
      <p:sp>
        <p:nvSpPr>
          <p:cNvPr id="13314" name="Rectangle 2"/>
          <p:cNvSpPr>
            <a:spLocks noGrp="1" noChangeArrowheads="1"/>
          </p:cNvSpPr>
          <p:nvPr>
            <p:ph type="ctrTitle"/>
          </p:nvPr>
        </p:nvSpPr>
        <p:spPr>
          <a:xfrm>
            <a:off x="685800" y="2130425"/>
            <a:ext cx="7772400" cy="1470025"/>
          </a:xfrm>
        </p:spPr>
        <p:txBody>
          <a:bodyPr/>
          <a:lstStyle>
            <a:lvl1pPr algn="ctr">
              <a:defRPr sz="3600"/>
            </a:lvl1pPr>
          </a:lstStyle>
          <a:p>
            <a:pPr lvl="0"/>
            <a:r>
              <a:rPr lang="en-US" noProof="0" smtClean="0"/>
              <a:t>Click to edit Master title style</a:t>
            </a:r>
            <a:endParaRPr lang="en-US" noProof="0" dirty="0" smtClean="0"/>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sz="2000">
                <a:latin typeface="Impact"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103120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baseline="0">
                <a:latin typeface="Arial" pitchFamily="34" charset="0"/>
                <a:cs typeface="Arial" pitchFamily="34" charset="0"/>
              </a:defRPr>
            </a:lvl1pPr>
            <a:lvl2pPr>
              <a:defRPr sz="2000" baseline="0">
                <a:latin typeface="Arial" pitchFamily="34" charset="0"/>
                <a:cs typeface="Arial" pitchFamily="34" charset="0"/>
              </a:defRPr>
            </a:lvl2pPr>
            <a:lvl3pPr>
              <a:defRPr sz="1800" baseline="0">
                <a:latin typeface="Arial" pitchFamily="34" charset="0"/>
                <a:cs typeface="Arial" pitchFamily="34" charset="0"/>
              </a:defRPr>
            </a:lvl3pPr>
            <a:lvl4pPr>
              <a:defRPr>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Rectangle 3"/>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39AC955D-AB8C-4826-874E-7C391F32F7A9}" type="slidenum">
              <a:rPr lang="en-US"/>
              <a:pPr>
                <a:defRPr/>
              </a:pPr>
              <a:t>‹#›</a:t>
            </a:fld>
            <a:endParaRPr lang="en-US" dirty="0"/>
          </a:p>
        </p:txBody>
      </p:sp>
    </p:spTree>
    <p:extLst>
      <p:ext uri="{BB962C8B-B14F-4D97-AF65-F5344CB8AC3E}">
        <p14:creationId xmlns:p14="http://schemas.microsoft.com/office/powerpoint/2010/main" val="226812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9B65B5E2-E23B-4AA0-9D46-15C378FFEBCB}" type="slidenum">
              <a:rPr lang="en-US"/>
              <a:pPr>
                <a:defRPr/>
              </a:pPr>
              <a:t>‹#›</a:t>
            </a:fld>
            <a:endParaRPr lang="en-US" dirty="0"/>
          </a:p>
        </p:txBody>
      </p:sp>
    </p:spTree>
    <p:extLst>
      <p:ext uri="{BB962C8B-B14F-4D97-AF65-F5344CB8AC3E}">
        <p14:creationId xmlns:p14="http://schemas.microsoft.com/office/powerpoint/2010/main" val="2730233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DDBBDBA4-6178-46B3-ADDD-5EE45301F348}" type="slidenum">
              <a:rPr lang="en-US"/>
              <a:pPr>
                <a:defRPr/>
              </a:pPr>
              <a:t>‹#›</a:t>
            </a:fld>
            <a:endParaRPr lang="en-US" dirty="0"/>
          </a:p>
        </p:txBody>
      </p:sp>
    </p:spTree>
    <p:extLst>
      <p:ext uri="{BB962C8B-B14F-4D97-AF65-F5344CB8AC3E}">
        <p14:creationId xmlns:p14="http://schemas.microsoft.com/office/powerpoint/2010/main" val="336709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EF220259-E0AB-49B2-88C3-A7909399BAE8}" type="slidenum">
              <a:rPr lang="en-US"/>
              <a:pPr>
                <a:defRPr/>
              </a:pPr>
              <a:t>‹#›</a:t>
            </a:fld>
            <a:endParaRPr lang="en-US" dirty="0"/>
          </a:p>
        </p:txBody>
      </p:sp>
    </p:spTree>
    <p:extLst>
      <p:ext uri="{BB962C8B-B14F-4D97-AF65-F5344CB8AC3E}">
        <p14:creationId xmlns:p14="http://schemas.microsoft.com/office/powerpoint/2010/main" val="261347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73560FE4-B8FE-4C92-89A0-F3C39A9B014B}" type="slidenum">
              <a:rPr lang="en-US"/>
              <a:pPr>
                <a:defRPr/>
              </a:pPr>
              <a:t>‹#›</a:t>
            </a:fld>
            <a:endParaRPr lang="en-US" dirty="0"/>
          </a:p>
        </p:txBody>
      </p:sp>
    </p:spTree>
    <p:extLst>
      <p:ext uri="{BB962C8B-B14F-4D97-AF65-F5344CB8AC3E}">
        <p14:creationId xmlns:p14="http://schemas.microsoft.com/office/powerpoint/2010/main" val="696786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A9219D9A-97EB-4AB6-AC82-B01A83F212C9}" type="slidenum">
              <a:rPr lang="en-US"/>
              <a:pPr>
                <a:defRPr/>
              </a:pPr>
              <a:t>‹#›</a:t>
            </a:fld>
            <a:endParaRPr lang="en-US" dirty="0"/>
          </a:p>
        </p:txBody>
      </p:sp>
    </p:spTree>
    <p:extLst>
      <p:ext uri="{BB962C8B-B14F-4D97-AF65-F5344CB8AC3E}">
        <p14:creationId xmlns:p14="http://schemas.microsoft.com/office/powerpoint/2010/main" val="205062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D3D01706-A531-4214-8FAF-85FBA3C2B80A}" type="slidenum">
              <a:rPr lang="en-US"/>
              <a:pPr>
                <a:defRPr/>
              </a:pPr>
              <a:t>‹#›</a:t>
            </a:fld>
            <a:endParaRPr lang="en-US" dirty="0"/>
          </a:p>
        </p:txBody>
      </p:sp>
    </p:spTree>
    <p:extLst>
      <p:ext uri="{BB962C8B-B14F-4D97-AF65-F5344CB8AC3E}">
        <p14:creationId xmlns:p14="http://schemas.microsoft.com/office/powerpoint/2010/main" val="822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baseline="0">
                <a:latin typeface="Arial" pitchFamily="34" charset="0"/>
                <a:cs typeface="Arial" pitchFamily="34" charset="0"/>
              </a:defRPr>
            </a:lvl1pPr>
            <a:lvl2pPr>
              <a:defRPr sz="2000" baseline="0">
                <a:latin typeface="Arial" pitchFamily="34" charset="0"/>
                <a:cs typeface="Arial" pitchFamily="34" charset="0"/>
              </a:defRPr>
            </a:lvl2pPr>
            <a:lvl3pPr>
              <a:defRPr sz="1800" baseline="0">
                <a:latin typeface="Arial" pitchFamily="34" charset="0"/>
                <a:cs typeface="Arial" pitchFamily="34" charset="0"/>
              </a:defRPr>
            </a:lvl3pPr>
            <a:lvl4pPr>
              <a:defRPr>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4483718-547F-4535-AC1C-EC2DEC561C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0268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607858C5-CEAC-4940-A2FA-DBD7E7B5106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1106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82906E55-0E87-427F-B05A-B5CDA84D642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845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39FBCE5-CD41-43F3-93C8-A6FCBF1CE19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2625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5111022-0966-4947-B961-91C55BCE46A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7605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E9D22F-51A4-4C82-9507-7727FCC91AE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5584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FD5A03E-D406-403C-9E0E-C06B9AAE53C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053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9813"/>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ctrTitle"/>
          </p:nvPr>
        </p:nvSpPr>
        <p:spPr>
          <a:xfrm>
            <a:off x="685800" y="2130425"/>
            <a:ext cx="7772400" cy="1470025"/>
          </a:xfrm>
        </p:spPr>
        <p:txBody>
          <a:bodyPr/>
          <a:lstStyle>
            <a:lvl1pPr algn="ctr">
              <a:defRPr sz="3600"/>
            </a:lvl1pPr>
          </a:lstStyle>
          <a:p>
            <a:pPr lvl="0"/>
            <a:r>
              <a:rPr lang="en-US" noProof="0" smtClean="0"/>
              <a:t>Click to edit Master title style</a:t>
            </a:r>
            <a:endParaRPr lang="en-US" noProof="0" dirty="0" smtClean="0"/>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sz="2000">
                <a:latin typeface="Impact"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368316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0"/>
          <a:srcRect/>
          <a:stretch>
            <a:fillRect/>
          </a:stretch>
        </p:blipFill>
        <p:spPr bwMode="auto">
          <a:xfrm>
            <a:off x="0" y="6119813"/>
            <a:ext cx="9144000" cy="7381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sldNum" sz="quarter" idx="4"/>
          </p:nvPr>
        </p:nvSpPr>
        <p:spPr bwMode="auto">
          <a:xfrm>
            <a:off x="6858000" y="6196013"/>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1">
                <a:solidFill>
                  <a:schemeClr val="bg1"/>
                </a:solidFill>
              </a:defRPr>
            </a:lvl1pPr>
          </a:lstStyle>
          <a:p>
            <a:pPr>
              <a:defRPr/>
            </a:pPr>
            <a:fld id="{9F872B8A-1B86-4AFE-BDCF-0626ACDDC6DF}" type="slidenum">
              <a:rPr lang="en-US">
                <a:solidFill>
                  <a:prstClr val="white"/>
                </a:solidFill>
              </a:rPr>
              <a:pPr>
                <a:defRPr/>
              </a:pPr>
              <a:t>‹#›</a:t>
            </a:fld>
            <a:endParaRPr lang="en-US" dirty="0">
              <a:solidFill>
                <a:prstClr val="white"/>
              </a:solidFill>
            </a:endParaRPr>
          </a:p>
        </p:txBody>
      </p:sp>
      <p:sp>
        <p:nvSpPr>
          <p:cNvPr id="11272" name="Rectangle 8"/>
          <p:cNvSpPr>
            <a:spLocks noChangeArrowheads="1"/>
          </p:cNvSpPr>
          <p:nvPr/>
        </p:nvSpPr>
        <p:spPr bwMode="auto">
          <a:xfrm>
            <a:off x="0" y="838200"/>
            <a:ext cx="5486400" cy="45719"/>
          </a:xfrm>
          <a:prstGeom prst="rect">
            <a:avLst/>
          </a:prstGeom>
          <a:gradFill flip="none" rotWithShape="1">
            <a:gsLst>
              <a:gs pos="9000">
                <a:schemeClr val="hlink">
                  <a:alpha val="75000"/>
                </a:schemeClr>
              </a:gs>
              <a:gs pos="98000">
                <a:schemeClr val="bg1"/>
              </a:gs>
            </a:gsLst>
            <a:lin ang="2700000" scaled="1"/>
            <a:tileRect/>
          </a:gradFill>
          <a:ln>
            <a:noFill/>
          </a:ln>
          <a:effectLst/>
        </p:spPr>
        <p:txBody>
          <a:bodyPr wrap="none" anchor="ctr"/>
          <a:lstStyle/>
          <a:p>
            <a:pPr>
              <a:defRPr/>
            </a:pPr>
            <a:endParaRPr lang="en-US">
              <a:solidFill>
                <a:prstClr val="black"/>
              </a:solidFill>
            </a:endParaRPr>
          </a:p>
        </p:txBody>
      </p:sp>
    </p:spTree>
    <p:extLst>
      <p:ext uri="{BB962C8B-B14F-4D97-AF65-F5344CB8AC3E}">
        <p14:creationId xmlns:p14="http://schemas.microsoft.com/office/powerpoint/2010/main" val="1663659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hlink"/>
          </a:solidFill>
          <a:latin typeface="+mj-lt"/>
          <a:ea typeface="+mj-ea"/>
          <a:cs typeface="+mj-cs"/>
        </a:defRPr>
      </a:lvl1pPr>
      <a:lvl2pPr algn="l" rtl="0" eaLnBrk="1" fontAlgn="base" hangingPunct="1">
        <a:spcBef>
          <a:spcPct val="0"/>
        </a:spcBef>
        <a:spcAft>
          <a:spcPct val="0"/>
        </a:spcAft>
        <a:defRPr sz="3200">
          <a:solidFill>
            <a:schemeClr val="hlink"/>
          </a:solidFill>
          <a:latin typeface="Impact" pitchFamily="34" charset="0"/>
        </a:defRPr>
      </a:lvl2pPr>
      <a:lvl3pPr algn="l" rtl="0" eaLnBrk="1" fontAlgn="base" hangingPunct="1">
        <a:spcBef>
          <a:spcPct val="0"/>
        </a:spcBef>
        <a:spcAft>
          <a:spcPct val="0"/>
        </a:spcAft>
        <a:defRPr sz="3200">
          <a:solidFill>
            <a:schemeClr val="hlink"/>
          </a:solidFill>
          <a:latin typeface="Impact" pitchFamily="34" charset="0"/>
        </a:defRPr>
      </a:lvl3pPr>
      <a:lvl4pPr algn="l" rtl="0" eaLnBrk="1" fontAlgn="base" hangingPunct="1">
        <a:spcBef>
          <a:spcPct val="0"/>
        </a:spcBef>
        <a:spcAft>
          <a:spcPct val="0"/>
        </a:spcAft>
        <a:defRPr sz="3200">
          <a:solidFill>
            <a:schemeClr val="hlink"/>
          </a:solidFill>
          <a:latin typeface="Impact" pitchFamily="34" charset="0"/>
        </a:defRPr>
      </a:lvl4pPr>
      <a:lvl5pPr algn="l" rtl="0" eaLnBrk="1" fontAlgn="base" hangingPunct="1">
        <a:spcBef>
          <a:spcPct val="0"/>
        </a:spcBef>
        <a:spcAft>
          <a:spcPct val="0"/>
        </a:spcAft>
        <a:defRPr sz="3200">
          <a:solidFill>
            <a:schemeClr val="hlink"/>
          </a:solidFill>
          <a:latin typeface="Impact" pitchFamily="34" charset="0"/>
        </a:defRPr>
      </a:lvl5pPr>
      <a:lvl6pPr marL="457200" algn="l" rtl="0" eaLnBrk="1" fontAlgn="base" hangingPunct="1">
        <a:spcBef>
          <a:spcPct val="0"/>
        </a:spcBef>
        <a:spcAft>
          <a:spcPct val="0"/>
        </a:spcAft>
        <a:defRPr sz="3200">
          <a:solidFill>
            <a:schemeClr val="hlink"/>
          </a:solidFill>
          <a:latin typeface="Impact" pitchFamily="34" charset="0"/>
        </a:defRPr>
      </a:lvl6pPr>
      <a:lvl7pPr marL="914400" algn="l" rtl="0" eaLnBrk="1" fontAlgn="base" hangingPunct="1">
        <a:spcBef>
          <a:spcPct val="0"/>
        </a:spcBef>
        <a:spcAft>
          <a:spcPct val="0"/>
        </a:spcAft>
        <a:defRPr sz="3200">
          <a:solidFill>
            <a:schemeClr val="hlink"/>
          </a:solidFill>
          <a:latin typeface="Impact" pitchFamily="34" charset="0"/>
        </a:defRPr>
      </a:lvl7pPr>
      <a:lvl8pPr marL="1371600" algn="l" rtl="0" eaLnBrk="1" fontAlgn="base" hangingPunct="1">
        <a:spcBef>
          <a:spcPct val="0"/>
        </a:spcBef>
        <a:spcAft>
          <a:spcPct val="0"/>
        </a:spcAft>
        <a:defRPr sz="3200">
          <a:solidFill>
            <a:schemeClr val="hlink"/>
          </a:solidFill>
          <a:latin typeface="Impact" pitchFamily="34" charset="0"/>
        </a:defRPr>
      </a:lvl8pPr>
      <a:lvl9pPr marL="1828800" algn="l" rtl="0" eaLnBrk="1" fontAlgn="base" hangingPunct="1">
        <a:spcBef>
          <a:spcPct val="0"/>
        </a:spcBef>
        <a:spcAft>
          <a:spcPct val="0"/>
        </a:spcAft>
        <a:defRPr sz="3200">
          <a:solidFill>
            <a:schemeClr val="hlink"/>
          </a:solidFill>
          <a:latin typeface="Impact"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19813"/>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0" name="Rectangle 6"/>
          <p:cNvSpPr>
            <a:spLocks noGrp="1" noChangeArrowheads="1"/>
          </p:cNvSpPr>
          <p:nvPr>
            <p:ph type="sldNum" sz="quarter" idx="4"/>
          </p:nvPr>
        </p:nvSpPr>
        <p:spPr bwMode="auto">
          <a:xfrm>
            <a:off x="6858000" y="6196013"/>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900" b="1">
                <a:solidFill>
                  <a:prstClr val="white"/>
                </a:solidFill>
                <a:latin typeface="Futura Md BT"/>
              </a:defRPr>
            </a:lvl1pPr>
          </a:lstStyle>
          <a:p>
            <a:pPr>
              <a:defRPr/>
            </a:pPr>
            <a:fld id="{79E770ED-EBEF-4B39-8FE7-C79B5E01CD4B}" type="slidenum">
              <a:rPr lang="en-US"/>
              <a:pPr>
                <a:defRPr/>
              </a:pPr>
              <a:t>‹#›</a:t>
            </a:fld>
            <a:endParaRPr lang="en-US" dirty="0"/>
          </a:p>
        </p:txBody>
      </p:sp>
      <p:sp>
        <p:nvSpPr>
          <p:cNvPr id="11272" name="Rectangle 8"/>
          <p:cNvSpPr>
            <a:spLocks noChangeArrowheads="1"/>
          </p:cNvSpPr>
          <p:nvPr/>
        </p:nvSpPr>
        <p:spPr bwMode="auto">
          <a:xfrm>
            <a:off x="0" y="838200"/>
            <a:ext cx="5486400" cy="45719"/>
          </a:xfrm>
          <a:prstGeom prst="rect">
            <a:avLst/>
          </a:prstGeom>
          <a:gradFill flip="none" rotWithShape="1">
            <a:gsLst>
              <a:gs pos="9000">
                <a:schemeClr val="hlink">
                  <a:alpha val="75000"/>
                </a:schemeClr>
              </a:gs>
              <a:gs pos="98000">
                <a:schemeClr val="bg1"/>
              </a:gs>
            </a:gsLst>
            <a:lin ang="2700000" scaled="1"/>
            <a:tileRect/>
          </a:gradFill>
          <a:ln>
            <a:noFill/>
          </a:ln>
          <a:effectLst/>
        </p:spPr>
        <p:txBody>
          <a:bodyPr wrap="none" anchor="ctr"/>
          <a:lstStyle/>
          <a:p>
            <a:pPr>
              <a:defRPr/>
            </a:pPr>
            <a:endParaRPr lang="en-US">
              <a:solidFill>
                <a:prstClr val="black"/>
              </a:solidFill>
            </a:endParaRPr>
          </a:p>
        </p:txBody>
      </p:sp>
    </p:spTree>
    <p:extLst>
      <p:ext uri="{BB962C8B-B14F-4D97-AF65-F5344CB8AC3E}">
        <p14:creationId xmlns:p14="http://schemas.microsoft.com/office/powerpoint/2010/main" val="3143106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txStyles>
    <p:titleStyle>
      <a:lvl1pPr algn="l" rtl="0" fontAlgn="base">
        <a:spcBef>
          <a:spcPct val="0"/>
        </a:spcBef>
        <a:spcAft>
          <a:spcPct val="0"/>
        </a:spcAft>
        <a:defRPr sz="3200">
          <a:solidFill>
            <a:schemeClr val="hlink"/>
          </a:solidFill>
          <a:latin typeface="+mj-lt"/>
          <a:ea typeface="+mj-ea"/>
          <a:cs typeface="+mj-cs"/>
        </a:defRPr>
      </a:lvl1pPr>
      <a:lvl2pPr algn="l" rtl="0" fontAlgn="base">
        <a:spcBef>
          <a:spcPct val="0"/>
        </a:spcBef>
        <a:spcAft>
          <a:spcPct val="0"/>
        </a:spcAft>
        <a:defRPr sz="3200">
          <a:solidFill>
            <a:schemeClr val="hlink"/>
          </a:solidFill>
          <a:latin typeface="Impact" pitchFamily="34" charset="0"/>
        </a:defRPr>
      </a:lvl2pPr>
      <a:lvl3pPr algn="l" rtl="0" fontAlgn="base">
        <a:spcBef>
          <a:spcPct val="0"/>
        </a:spcBef>
        <a:spcAft>
          <a:spcPct val="0"/>
        </a:spcAft>
        <a:defRPr sz="3200">
          <a:solidFill>
            <a:schemeClr val="hlink"/>
          </a:solidFill>
          <a:latin typeface="Impact" pitchFamily="34" charset="0"/>
        </a:defRPr>
      </a:lvl3pPr>
      <a:lvl4pPr algn="l" rtl="0" fontAlgn="base">
        <a:spcBef>
          <a:spcPct val="0"/>
        </a:spcBef>
        <a:spcAft>
          <a:spcPct val="0"/>
        </a:spcAft>
        <a:defRPr sz="3200">
          <a:solidFill>
            <a:schemeClr val="hlink"/>
          </a:solidFill>
          <a:latin typeface="Impact" pitchFamily="34" charset="0"/>
        </a:defRPr>
      </a:lvl4pPr>
      <a:lvl5pPr algn="l" rtl="0" fontAlgn="base">
        <a:spcBef>
          <a:spcPct val="0"/>
        </a:spcBef>
        <a:spcAft>
          <a:spcPct val="0"/>
        </a:spcAft>
        <a:defRPr sz="3200">
          <a:solidFill>
            <a:schemeClr val="hlink"/>
          </a:solidFill>
          <a:latin typeface="Impact" pitchFamily="34" charset="0"/>
        </a:defRPr>
      </a:lvl5pPr>
      <a:lvl6pPr marL="457200" algn="l" rtl="0" eaLnBrk="1" fontAlgn="base" hangingPunct="1">
        <a:spcBef>
          <a:spcPct val="0"/>
        </a:spcBef>
        <a:spcAft>
          <a:spcPct val="0"/>
        </a:spcAft>
        <a:defRPr sz="3200">
          <a:solidFill>
            <a:schemeClr val="hlink"/>
          </a:solidFill>
          <a:latin typeface="Impact" pitchFamily="34" charset="0"/>
        </a:defRPr>
      </a:lvl6pPr>
      <a:lvl7pPr marL="914400" algn="l" rtl="0" eaLnBrk="1" fontAlgn="base" hangingPunct="1">
        <a:spcBef>
          <a:spcPct val="0"/>
        </a:spcBef>
        <a:spcAft>
          <a:spcPct val="0"/>
        </a:spcAft>
        <a:defRPr sz="3200">
          <a:solidFill>
            <a:schemeClr val="hlink"/>
          </a:solidFill>
          <a:latin typeface="Impact" pitchFamily="34" charset="0"/>
        </a:defRPr>
      </a:lvl7pPr>
      <a:lvl8pPr marL="1371600" algn="l" rtl="0" eaLnBrk="1" fontAlgn="base" hangingPunct="1">
        <a:spcBef>
          <a:spcPct val="0"/>
        </a:spcBef>
        <a:spcAft>
          <a:spcPct val="0"/>
        </a:spcAft>
        <a:defRPr sz="3200">
          <a:solidFill>
            <a:schemeClr val="hlink"/>
          </a:solidFill>
          <a:latin typeface="Impact" pitchFamily="34" charset="0"/>
        </a:defRPr>
      </a:lvl8pPr>
      <a:lvl9pPr marL="1828800" algn="l" rtl="0" eaLnBrk="1" fontAlgn="base" hangingPunct="1">
        <a:spcBef>
          <a:spcPct val="0"/>
        </a:spcBef>
        <a:spcAft>
          <a:spcPct val="0"/>
        </a:spcAft>
        <a:defRPr sz="3200">
          <a:solidFill>
            <a:schemeClr val="hlink"/>
          </a:solidFill>
          <a:latin typeface="Impact"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HI 6600 Instructions </a:t>
            </a:r>
          </a:p>
        </p:txBody>
      </p:sp>
      <p:sp>
        <p:nvSpPr>
          <p:cNvPr id="3075" name="Rectangle 3"/>
          <p:cNvSpPr>
            <a:spLocks noGrp="1" noChangeArrowheads="1"/>
          </p:cNvSpPr>
          <p:nvPr>
            <p:ph type="body" idx="4294967295"/>
          </p:nvPr>
        </p:nvSpPr>
        <p:spPr>
          <a:xfrm>
            <a:off x="1409700" y="1676400"/>
            <a:ext cx="5867400" cy="1447800"/>
          </a:xfrm>
        </p:spPr>
        <p:txBody>
          <a:bodyPr anchor="ctr"/>
          <a:lstStyle/>
          <a:p>
            <a:pPr marL="571500" indent="-571500" algn="ctr">
              <a:buFontTx/>
              <a:buNone/>
              <a:defRPr/>
            </a:pPr>
            <a:r>
              <a:rPr lang="en-US" altLang="en-US" sz="3200" dirty="0" smtClean="0">
                <a:solidFill>
                  <a:srgbClr val="008998"/>
                </a:solidFill>
                <a:latin typeface="+mj-lt"/>
              </a:rPr>
              <a:t>Installing the HI 6600 into the </a:t>
            </a:r>
            <a:r>
              <a:rPr lang="en-US" altLang="en-US" sz="3200" dirty="0" smtClean="0">
                <a:solidFill>
                  <a:srgbClr val="008998"/>
                </a:solidFill>
                <a:latin typeface="+mj-lt"/>
              </a:rPr>
              <a:t>CompactLogix </a:t>
            </a:r>
            <a:r>
              <a:rPr lang="en-US" altLang="en-US" sz="3200" dirty="0">
                <a:solidFill>
                  <a:srgbClr val="008998"/>
                </a:solidFill>
                <a:latin typeface="+mj-lt"/>
              </a:rPr>
              <a:t>S</a:t>
            </a:r>
            <a:r>
              <a:rPr lang="en-US" altLang="en-US" sz="3200" dirty="0" smtClean="0">
                <a:solidFill>
                  <a:srgbClr val="008998"/>
                </a:solidFill>
                <a:latin typeface="+mj-lt"/>
              </a:rPr>
              <a:t>ystem</a:t>
            </a:r>
            <a:r>
              <a:rPr lang="en-US" altLang="en-US" sz="3200" dirty="0" smtClean="0">
                <a:solidFill>
                  <a:srgbClr val="008998"/>
                </a:solidFill>
                <a:latin typeface="+mj-lt"/>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276600"/>
            <a:ext cx="3657600" cy="2578100"/>
          </a:xfrm>
          <a:prstGeom prst="rect">
            <a:avLst/>
          </a:prstGeom>
        </p:spPr>
      </p:pic>
    </p:spTree>
    <p:extLst>
      <p:ext uri="{BB962C8B-B14F-4D97-AF65-F5344CB8AC3E}">
        <p14:creationId xmlns:p14="http://schemas.microsoft.com/office/powerpoint/2010/main" val="338961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in the AOP</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470" y="1405890"/>
            <a:ext cx="5433060" cy="4046220"/>
          </a:xfrm>
          <a:prstGeom prst="rect">
            <a:avLst/>
          </a:prstGeom>
        </p:spPr>
      </p:pic>
    </p:spTree>
    <p:extLst>
      <p:ext uri="{BB962C8B-B14F-4D97-AF65-F5344CB8AC3E}">
        <p14:creationId xmlns:p14="http://schemas.microsoft.com/office/powerpoint/2010/main" val="197215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Selection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589" y="1498600"/>
            <a:ext cx="5447211" cy="3530600"/>
          </a:xfrm>
          <a:prstGeom prst="rect">
            <a:avLst/>
          </a:prstGeom>
        </p:spPr>
      </p:pic>
    </p:spTree>
    <p:extLst>
      <p:ext uri="{BB962C8B-B14F-4D97-AF65-F5344CB8AC3E}">
        <p14:creationId xmlns:p14="http://schemas.microsoft.com/office/powerpoint/2010/main" val="250570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Weights &amp; Commands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14" y="1433513"/>
            <a:ext cx="7065686" cy="4205287"/>
          </a:xfrm>
          <a:prstGeom prst="rect">
            <a:avLst/>
          </a:prstGeom>
        </p:spPr>
      </p:pic>
    </p:spTree>
    <p:extLst>
      <p:ext uri="{BB962C8B-B14F-4D97-AF65-F5344CB8AC3E}">
        <p14:creationId xmlns:p14="http://schemas.microsoft.com/office/powerpoint/2010/main" val="53035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Tare Command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7423030" cy="4055882"/>
          </a:xfrm>
          <a:prstGeom prst="rect">
            <a:avLst/>
          </a:prstGeom>
        </p:spPr>
      </p:pic>
    </p:spTree>
    <p:extLst>
      <p:ext uri="{BB962C8B-B14F-4D97-AF65-F5344CB8AC3E}">
        <p14:creationId xmlns:p14="http://schemas.microsoft.com/office/powerpoint/2010/main" val="154294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Tare Command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943600" cy="4457700"/>
          </a:xfrm>
          <a:prstGeom prst="rect">
            <a:avLst/>
          </a:prstGeom>
        </p:spPr>
      </p:pic>
    </p:spTree>
    <p:extLst>
      <p:ext uri="{BB962C8B-B14F-4D97-AF65-F5344CB8AC3E}">
        <p14:creationId xmlns:p14="http://schemas.microsoft.com/office/powerpoint/2010/main" val="38439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Organizer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219201"/>
            <a:ext cx="3585210" cy="4724400"/>
          </a:xfrm>
          <a:prstGeom prst="rect">
            <a:avLst/>
          </a:prstGeom>
        </p:spPr>
      </p:pic>
    </p:spTree>
    <p:extLst>
      <p:ext uri="{BB962C8B-B14F-4D97-AF65-F5344CB8AC3E}">
        <p14:creationId xmlns:p14="http://schemas.microsoft.com/office/powerpoint/2010/main" val="3886196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New Module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864" y="1702495"/>
            <a:ext cx="4395136" cy="3326705"/>
          </a:xfrm>
          <a:prstGeom prst="rect">
            <a:avLst/>
          </a:prstGeom>
        </p:spPr>
      </p:pic>
    </p:spTree>
    <p:extLst>
      <p:ext uri="{BB962C8B-B14F-4D97-AF65-F5344CB8AC3E}">
        <p14:creationId xmlns:p14="http://schemas.microsoft.com/office/powerpoint/2010/main" val="36640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Unit to Add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790" y="1531620"/>
            <a:ext cx="5646420" cy="3794760"/>
          </a:xfrm>
          <a:prstGeom prst="rect">
            <a:avLst/>
          </a:prstGeom>
        </p:spPr>
      </p:pic>
    </p:spTree>
    <p:extLst>
      <p:ext uri="{BB962C8B-B14F-4D97-AF65-F5344CB8AC3E}">
        <p14:creationId xmlns:p14="http://schemas.microsoft.com/office/powerpoint/2010/main" val="52396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Module Dialog Box</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790" y="1531620"/>
            <a:ext cx="5646420" cy="37947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50" y="1352550"/>
            <a:ext cx="5448300" cy="4152900"/>
          </a:xfrm>
          <a:prstGeom prst="rect">
            <a:avLst/>
          </a:prstGeom>
        </p:spPr>
      </p:pic>
    </p:spTree>
    <p:extLst>
      <p:ext uri="{BB962C8B-B14F-4D97-AF65-F5344CB8AC3E}">
        <p14:creationId xmlns:p14="http://schemas.microsoft.com/office/powerpoint/2010/main" val="52520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the Module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090" y="1367790"/>
            <a:ext cx="5417820" cy="4122420"/>
          </a:xfrm>
          <a:prstGeom prst="rect">
            <a:avLst/>
          </a:prstGeom>
        </p:spPr>
      </p:pic>
    </p:spTree>
    <p:extLst>
      <p:ext uri="{BB962C8B-B14F-4D97-AF65-F5344CB8AC3E}">
        <p14:creationId xmlns:p14="http://schemas.microsoft.com/office/powerpoint/2010/main" val="236213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I/O Controller Tags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10" y="2956560"/>
            <a:ext cx="6697980" cy="944880"/>
          </a:xfrm>
          <a:prstGeom prst="rect">
            <a:avLst/>
          </a:prstGeom>
        </p:spPr>
      </p:pic>
    </p:spTree>
    <p:extLst>
      <p:ext uri="{BB962C8B-B14F-4D97-AF65-F5344CB8AC3E}">
        <p14:creationId xmlns:p14="http://schemas.microsoft.com/office/powerpoint/2010/main" val="307104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Output Tag Expanded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00200"/>
            <a:ext cx="5677231" cy="4080510"/>
          </a:xfrm>
          <a:prstGeom prst="rect">
            <a:avLst/>
          </a:prstGeom>
        </p:spPr>
      </p:pic>
    </p:spTree>
    <p:extLst>
      <p:ext uri="{BB962C8B-B14F-4D97-AF65-F5344CB8AC3E}">
        <p14:creationId xmlns:p14="http://schemas.microsoft.com/office/powerpoint/2010/main" val="212154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Input Tag Expanded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95399"/>
            <a:ext cx="5932170" cy="4330373"/>
          </a:xfrm>
          <a:prstGeom prst="rect">
            <a:avLst/>
          </a:prstGeom>
        </p:spPr>
      </p:pic>
    </p:spTree>
    <p:extLst>
      <p:ext uri="{BB962C8B-B14F-4D97-AF65-F5344CB8AC3E}">
        <p14:creationId xmlns:p14="http://schemas.microsoft.com/office/powerpoint/2010/main" val="4218745858"/>
      </p:ext>
    </p:extLst>
  </p:cSld>
  <p:clrMapOvr>
    <a:masterClrMapping/>
  </p:clrMapOvr>
</p:sld>
</file>

<file path=ppt/theme/theme1.xml><?xml version="1.0" encoding="utf-8"?>
<a:theme xmlns:a="http://schemas.openxmlformats.org/drawingml/2006/main" name="stockmakepackship">
  <a:themeElements>
    <a:clrScheme name="Custom 2">
      <a:dk1>
        <a:sysClr val="windowText" lastClr="000000"/>
      </a:dk1>
      <a:lt1>
        <a:sysClr val="window" lastClr="FFFFFF"/>
      </a:lt1>
      <a:dk2>
        <a:srgbClr val="073E87"/>
      </a:dk2>
      <a:lt2>
        <a:srgbClr val="C6E7FC"/>
      </a:lt2>
      <a:accent1>
        <a:srgbClr val="FF0000"/>
      </a:accent1>
      <a:accent2>
        <a:srgbClr val="1F82F9"/>
      </a:accent2>
      <a:accent3>
        <a:srgbClr val="008998"/>
      </a:accent3>
      <a:accent4>
        <a:srgbClr val="A5D028"/>
      </a:accent4>
      <a:accent5>
        <a:srgbClr val="FFC82E"/>
      </a:accent5>
      <a:accent6>
        <a:srgbClr val="05E0DB"/>
      </a:accent6>
      <a:hlink>
        <a:srgbClr val="008998"/>
      </a:hlink>
      <a:folHlink>
        <a:srgbClr val="05E0DB"/>
      </a:folHlink>
    </a:clrScheme>
    <a:fontScheme name="Custom Design">
      <a:majorFont>
        <a:latin typeface="Impact"/>
        <a:ea typeface=""/>
        <a:cs typeface=""/>
      </a:majorFont>
      <a:minorFont>
        <a:latin typeface="Futura M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Custom 2">
      <a:dk1>
        <a:sysClr val="windowText" lastClr="000000"/>
      </a:dk1>
      <a:lt1>
        <a:sysClr val="window" lastClr="FFFFFF"/>
      </a:lt1>
      <a:dk2>
        <a:srgbClr val="073E87"/>
      </a:dk2>
      <a:lt2>
        <a:srgbClr val="C6E7FC"/>
      </a:lt2>
      <a:accent1>
        <a:srgbClr val="FF0000"/>
      </a:accent1>
      <a:accent2>
        <a:srgbClr val="1F82F9"/>
      </a:accent2>
      <a:accent3>
        <a:srgbClr val="008998"/>
      </a:accent3>
      <a:accent4>
        <a:srgbClr val="A5D028"/>
      </a:accent4>
      <a:accent5>
        <a:srgbClr val="FFC82E"/>
      </a:accent5>
      <a:accent6>
        <a:srgbClr val="05E0DB"/>
      </a:accent6>
      <a:hlink>
        <a:srgbClr val="008998"/>
      </a:hlink>
      <a:folHlink>
        <a:srgbClr val="05E0DB"/>
      </a:folHlink>
    </a:clrScheme>
    <a:fontScheme name="Custom Design">
      <a:majorFont>
        <a:latin typeface="Impact"/>
        <a:ea typeface=""/>
        <a:cs typeface=""/>
      </a:majorFont>
      <a:minorFont>
        <a:latin typeface="Futura M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stockmakepackship</Template>
  <TotalTime>102</TotalTime>
  <Words>786</Words>
  <Application>Microsoft Office PowerPoint</Application>
  <PresentationFormat>On-screen Show (4:3)</PresentationFormat>
  <Paragraphs>57</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stockmakepackship</vt:lpstr>
      <vt:lpstr>Theme1</vt:lpstr>
      <vt:lpstr>HI 6600 Instructions </vt:lpstr>
      <vt:lpstr>Project Organizer</vt:lpstr>
      <vt:lpstr>Adding the New Module</vt:lpstr>
      <vt:lpstr>Select the Unit to Add</vt:lpstr>
      <vt:lpstr>The New Module Dialog Box</vt:lpstr>
      <vt:lpstr>Describing the Module</vt:lpstr>
      <vt:lpstr>Module I/O Controller Tags</vt:lpstr>
      <vt:lpstr>Controller Output Tag Expanded</vt:lpstr>
      <vt:lpstr>Controller Input Tag Expanded</vt:lpstr>
      <vt:lpstr>Parameters in the AOP</vt:lpstr>
      <vt:lpstr>Group Selection</vt:lpstr>
      <vt:lpstr>Live Weights &amp; Commands</vt:lpstr>
      <vt:lpstr>Example - Tare Command</vt:lpstr>
      <vt:lpstr>Results of Tare Command</vt:lpstr>
    </vt:vector>
  </TitlesOfParts>
  <Company>Stanley Roper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David</dc:creator>
  <cp:lastModifiedBy>Kall, Janice</cp:lastModifiedBy>
  <cp:revision>9</cp:revision>
  <dcterms:created xsi:type="dcterms:W3CDTF">2015-06-03T23:51:45Z</dcterms:created>
  <dcterms:modified xsi:type="dcterms:W3CDTF">2017-09-20T18:07:28Z</dcterms:modified>
</cp:coreProperties>
</file>